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Questri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estrial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1pPr>
            <a:lvl2pPr indent="0" lvl="1" marL="4572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2pPr>
            <a:lvl3pPr indent="0" lvl="2" marL="9144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3pPr>
            <a:lvl4pPr indent="0" lvl="3" marL="13716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4pPr>
            <a:lvl5pPr indent="0" lvl="4" marL="18288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5pPr>
            <a:lvl6pPr indent="0" lvl="5" marL="22860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6pPr>
            <a:lvl7pPr indent="0" lvl="6" marL="27432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7pPr>
            <a:lvl8pPr indent="0" lvl="7" marL="32004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None/>
              <a:defRPr/>
            </a:lvl8pPr>
            <a:lvl9pPr indent="0" lvl="8" marL="3657600" marR="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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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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"/>
              <a:defRPr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"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0F486F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1400"/>
              <a:buFont typeface="Questrial"/>
              <a:buNone/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indent="-228600" lvl="1" marL="914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indent="-228600" lvl="2" marL="1371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indent="-228600" lvl="3" marL="18288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indent="-228600" lvl="4" marL="22860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indent="-228600" lvl="5" marL="27432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indent="-228600" lvl="6" marL="32004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indent="-228600" lvl="7" marL="3657600" rtl="0">
              <a:spcBef>
                <a:spcPts val="6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indent="-228600" lvl="8" marL="4114800" rtl="0">
              <a:spcBef>
                <a:spcPts val="600"/>
              </a:spcBef>
              <a:spcAft>
                <a:spcPts val="600"/>
              </a:spcAft>
              <a:buSzPts val="1400"/>
              <a:buFont typeface="Questrial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E2EE"/>
            </a:gs>
            <a:gs pos="10000">
              <a:srgbClr val="92E2EE"/>
            </a:gs>
            <a:gs pos="100000">
              <a:srgbClr val="07578E"/>
            </a:gs>
          </a:gsLst>
          <a:lin ang="61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1pPr>
            <a:lvl2pPr indent="-3175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5pPr>
            <a:lvl6pPr indent="-3175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6pPr>
            <a:lvl7pPr indent="-3175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7pPr>
            <a:lvl8pPr indent="-3175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8pPr>
            <a:lvl9pPr indent="-3175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Noto Symbol"/>
              <a:buChar char=""/>
              <a:defRPr/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TRAVERSING THE AMERICAN CAREER LADDER	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oto Symbol"/>
              <a:buNone/>
            </a:pPr>
            <a:r>
              <a:rPr b="0" i="0" lang="en-US" sz="21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Presentation by Abi Godfrey</a:t>
            </a:r>
            <a:endParaRPr b="0" i="0" sz="2100" u="none" cap="none" strike="noStrike">
              <a:solidFill>
                <a:srgbClr val="0F48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 &amp; A </a:t>
            </a:r>
            <a:br>
              <a:rPr b="0" i="1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1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Abigayle Godfrey 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600"/>
              </a:spcAft>
              <a:buClr>
                <a:schemeClr val="lt1"/>
              </a:buClr>
              <a:buSzPts val="1440"/>
              <a:buFont typeface="Noto Symbol"/>
              <a:buChar char=""/>
            </a:pPr>
            <a:r>
              <a:rPr b="0" i="0" lang="en-US" sz="18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Abi.stallings@gmail.com</a:t>
            </a:r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488" y="1663937"/>
            <a:ext cx="4060167" cy="30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ABI GODFREY BIO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I entered the workforce at age 16 but I started my career about 10 years ago. Over those years I have re-achieved a manager position 4 times. A graduate of the University of Texas in Austin and later a Masters at Florida Tech Institute.  Received such achievements as PMP, ACP, and CSM.  Became a Competent Communicator within Toastmasters.  Currently working as Corporate Systems IT Manager at Kinder Morgan. </a:t>
            </a:r>
            <a:endParaRPr b="0" i="0" sz="2000" u="none" cap="none" strike="noStrike">
              <a:solidFill>
                <a:srgbClr val="0F48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PRESENTATION OVERVIEW 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Promote yourself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Keep a fresh resume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Continue learning </a:t>
            </a:r>
            <a:endParaRPr b="0" i="0" sz="2000" u="none" cap="none" strike="noStrike">
              <a:solidFill>
                <a:srgbClr val="0F486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Take a role that scares you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Demand a career path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Follow-up on your Career - Ask instead of assuming </a:t>
            </a:r>
            <a:endParaRPr b="0" i="0" sz="2000" u="none" cap="none" strike="noStrike">
              <a:solidFill>
                <a:srgbClr val="0F486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2" name="Google Shape;162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PROMOTE YOURSELF 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9" name="Google Shape;16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430" l="13829" r="15877" t="7279"/>
          <a:stretch/>
        </p:blipFill>
        <p:spPr>
          <a:xfrm>
            <a:off x="4425351" y="457198"/>
            <a:ext cx="6944264" cy="45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Bring up your success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Offer insight on your expertise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Let social promote you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Join the conversation</a:t>
            </a:r>
            <a:endParaRPr/>
          </a:p>
        </p:txBody>
      </p:sp>
      <p:sp>
        <p:nvSpPr>
          <p:cNvPr id="171" name="Google Shape;171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UPDATE YOUR RESUME 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Every 6 months polish your resume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Search for a job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Connect with peers 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64848" l="0" r="62708" t="6887"/>
          <a:stretch/>
        </p:blipFill>
        <p:spPr>
          <a:xfrm>
            <a:off x="5014547" y="1397977"/>
            <a:ext cx="6819900" cy="277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CONTINUE LEARNING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On the job learning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Virtual learning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Find a new hobby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12343" l="16762" r="18959" t="8050"/>
          <a:stretch/>
        </p:blipFill>
        <p:spPr>
          <a:xfrm>
            <a:off x="5089916" y="590743"/>
            <a:ext cx="6314205" cy="420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TAKE A ROLE THAT SCARES YOU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Every 3 – 5 years take a challenge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ymbol"/>
              <a:buChar char=""/>
            </a:pPr>
            <a:r>
              <a:rPr b="0" i="0" lang="en-US" sz="18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New job 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ymbol"/>
              <a:buChar char=""/>
            </a:pPr>
            <a:r>
              <a:rPr b="0" i="0" lang="en-US" sz="18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New role </a:t>
            </a:r>
            <a:endParaRPr/>
          </a:p>
          <a:p>
            <a:pPr indent="-285750" lvl="1" marL="742950" marR="0" rtl="0" algn="l">
              <a:spcBef>
                <a:spcPts val="960"/>
              </a:spcBef>
              <a:spcAft>
                <a:spcPts val="600"/>
              </a:spcAft>
              <a:buClr>
                <a:schemeClr val="lt1"/>
              </a:buClr>
              <a:buSzPts val="1440"/>
              <a:buFont typeface="Noto Symbol"/>
              <a:buChar char=""/>
            </a:pPr>
            <a:r>
              <a:rPr b="0" i="0" lang="en-US" sz="18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New project </a:t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117" y="1104182"/>
            <a:ext cx="5018917" cy="337292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DEMAND A CAREER PATH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Discuss company roles with peers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Ask your boss about your career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Be transparent with your shortcomings 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2842" y="613195"/>
            <a:ext cx="5154194" cy="416327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434044" y="511705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2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FOLLOW-UP ON YOUR CAREER</a:t>
            </a:r>
            <a:br>
              <a:rPr b="0" i="0" lang="en-US" sz="32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en-US" sz="32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ASK INSTEAD OF ASSUMING </a:t>
            </a:r>
            <a:br>
              <a:rPr b="0" i="1" lang="en-US" sz="32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1" sz="325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33917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Tell your boss when you meet milestones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Ask for help 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Noto Symbol"/>
              <a:buChar char=""/>
            </a:pPr>
            <a:r>
              <a:rPr b="0" i="0" lang="en-US" sz="2000" u="none" cap="none" strike="noStrike">
                <a:solidFill>
                  <a:srgbClr val="0F486F"/>
                </a:solidFill>
                <a:latin typeface="Questrial"/>
                <a:ea typeface="Questrial"/>
                <a:cs typeface="Questrial"/>
                <a:sym typeface="Questrial"/>
              </a:rPr>
              <a:t>Check in on next steps and timelines </a:t>
            </a: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694" y="685800"/>
            <a:ext cx="5143500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Copyright Abi Godfrey</a:t>
            </a:r>
            <a:endParaRPr b="0" i="0" sz="10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09304A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3200" u="none" cap="none" strike="noStrike">
              <a:solidFill>
                <a:srgbClr val="09304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